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529F0C-3051-A744-955A-AE671A19B5FC}">
          <p14:sldIdLst>
            <p14:sldId id="256"/>
            <p14:sldId id="257"/>
            <p14:sldId id="258"/>
            <p14:sldId id="268"/>
            <p14:sldId id="259"/>
            <p14:sldId id="26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0823-6E47-9545-BECF-33CD05FD6FDF}" type="datetimeFigureOut">
              <a:rPr lang="en-US" smtClean="0"/>
              <a:t>4/20/13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20792A-2067-664D-A0D1-763959023D9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0823-6E47-9545-BECF-33CD05FD6FDF}" type="datetimeFigureOut">
              <a:rPr lang="en-US" smtClean="0"/>
              <a:t>4/20/13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792A-2067-664D-A0D1-763959023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0823-6E47-9545-BECF-33CD05FD6FDF}" type="datetimeFigureOut">
              <a:rPr lang="en-US" smtClean="0"/>
              <a:t>4/20/13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792A-2067-664D-A0D1-763959023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0823-6E47-9545-BECF-33CD05FD6FDF}" type="datetimeFigureOut">
              <a:rPr lang="en-US" smtClean="0"/>
              <a:t>4/20/13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792A-2067-664D-A0D1-763959023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0823-6E47-9545-BECF-33CD05FD6FDF}" type="datetimeFigureOut">
              <a:rPr lang="en-US" smtClean="0"/>
              <a:t>4/20/13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792A-2067-664D-A0D1-763959023D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0823-6E47-9545-BECF-33CD05FD6FDF}" type="datetimeFigureOut">
              <a:rPr lang="en-US" smtClean="0"/>
              <a:t>4/20/13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792A-2067-664D-A0D1-763959023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0823-6E47-9545-BECF-33CD05FD6FDF}" type="datetimeFigureOut">
              <a:rPr lang="en-US" smtClean="0"/>
              <a:t>4/20/13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792A-2067-664D-A0D1-763959023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0823-6E47-9545-BECF-33CD05FD6FDF}" type="datetimeFigureOut">
              <a:rPr lang="en-US" smtClean="0"/>
              <a:t>4/20/13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792A-2067-664D-A0D1-763959023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0823-6E47-9545-BECF-33CD05FD6FDF}" type="datetimeFigureOut">
              <a:rPr lang="en-US" smtClean="0"/>
              <a:t>4/20/13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792A-2067-664D-A0D1-763959023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0823-6E47-9545-BECF-33CD05FD6FDF}" type="datetimeFigureOut">
              <a:rPr lang="en-US" smtClean="0"/>
              <a:t>4/20/13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792A-2067-664D-A0D1-763959023D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0823-6E47-9545-BECF-33CD05FD6FDF}" type="datetimeFigureOut">
              <a:rPr lang="en-US" smtClean="0"/>
              <a:t>4/20/13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792A-2067-664D-A0D1-763959023D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46A0823-6E47-9545-BECF-33CD05FD6FDF}" type="datetimeFigureOut">
              <a:rPr lang="en-US" smtClean="0"/>
              <a:t>4/20/13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20792A-2067-664D-A0D1-763959023D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Tom Pankonen</a:t>
            </a:r>
          </a:p>
          <a:p>
            <a:r>
              <a:rPr lang="en-US" dirty="0" smtClean="0"/>
              <a:t>Honey Pimp </a:t>
            </a:r>
            <a:r>
              <a:rPr lang="en-US" dirty="0" err="1" smtClean="0"/>
              <a:t>Aparies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Preparing for winter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8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the entrance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102" b="1010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6148639"/>
            <a:ext cx="180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meckbees.org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91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incorrect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4570" b="14570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457200" y="6126163"/>
            <a:ext cx="1868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hive-</a:t>
            </a:r>
            <a:r>
              <a:rPr lang="en-US" dirty="0" err="1" smtClean="0"/>
              <a:t>mind.com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6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70" b="1457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6126163"/>
            <a:ext cx="180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meckbees.org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6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Critters and pests</a:t>
            </a:r>
            <a:endParaRPr lang="en-US" dirty="0"/>
          </a:p>
        </p:txBody>
      </p:sp>
      <p:pic>
        <p:nvPicPr>
          <p:cNvPr id="4" name="Content Placeholder 3" descr="904161_567694079927646_122815799_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2" b="30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503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/>
              <a:t>Reduces drafts</a:t>
            </a:r>
          </a:p>
          <a:p>
            <a:pPr lvl="1"/>
            <a:r>
              <a:rPr lang="en-US" dirty="0"/>
              <a:t>Provides dark color to absorb </a:t>
            </a:r>
            <a:r>
              <a:rPr lang="en-US" dirty="0" smtClean="0"/>
              <a:t>sunlight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Reduces ventilation</a:t>
            </a:r>
          </a:p>
          <a:p>
            <a:pPr lvl="1"/>
            <a:r>
              <a:rPr lang="en-US" dirty="0" smtClean="0"/>
              <a:t>Warms the hive to the point the bees think its warm out</a:t>
            </a:r>
          </a:p>
          <a:p>
            <a:pPr lvl="1"/>
            <a:r>
              <a:rPr lang="en-US" dirty="0" smtClean="0"/>
              <a:t>Can shift and block entrances</a:t>
            </a:r>
          </a:p>
        </p:txBody>
      </p:sp>
    </p:spTree>
    <p:extLst>
      <p:ext uri="{BB962C8B-B14F-4D97-AF65-F5344CB8AC3E}">
        <p14:creationId xmlns:p14="http://schemas.microsoft.com/office/powerpoint/2010/main" val="251117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blocks</a:t>
            </a:r>
            <a:endParaRPr lang="en-US" dirty="0"/>
          </a:p>
        </p:txBody>
      </p:sp>
      <p:pic>
        <p:nvPicPr>
          <p:cNvPr id="4" name="Content Placeholder 3" descr="179311_181328395230885_6314271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2" b="30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830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Preparing for winter begins mid to late summer!</a:t>
            </a:r>
          </a:p>
          <a:p>
            <a:r>
              <a:rPr lang="en-US" dirty="0" smtClean="0"/>
              <a:t>Healthy colony</a:t>
            </a:r>
          </a:p>
          <a:p>
            <a:r>
              <a:rPr lang="en-US" dirty="0" smtClean="0"/>
              <a:t>Plenty of quality food</a:t>
            </a:r>
          </a:p>
          <a:p>
            <a:r>
              <a:rPr lang="en-US" dirty="0" smtClean="0"/>
              <a:t>Prevent moisture</a:t>
            </a:r>
          </a:p>
          <a:p>
            <a:r>
              <a:rPr lang="en-US" dirty="0" smtClean="0"/>
              <a:t>Ventilation</a:t>
            </a:r>
          </a:p>
          <a:p>
            <a:r>
              <a:rPr lang="en-US" dirty="0" smtClean="0"/>
              <a:t>Critters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4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here?</a:t>
            </a:r>
            <a:endParaRPr lang="en-US" dirty="0"/>
          </a:p>
        </p:txBody>
      </p:sp>
      <p:pic>
        <p:nvPicPr>
          <p:cNvPr id="4" name="Content Placeholder 3" descr="466075_423862384310817_1680203640_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019" r="-760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11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the hive to the essentials</a:t>
            </a:r>
          </a:p>
          <a:p>
            <a:r>
              <a:rPr lang="en-US" dirty="0" smtClean="0"/>
              <a:t>If the hive is </a:t>
            </a:r>
            <a:r>
              <a:rPr lang="en-US" dirty="0" smtClean="0"/>
              <a:t>light, </a:t>
            </a:r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HARVEST!</a:t>
            </a:r>
          </a:p>
          <a:p>
            <a:r>
              <a:rPr lang="en-US" dirty="0" smtClean="0"/>
              <a:t>If it’s still light, FEED!</a:t>
            </a:r>
          </a:p>
          <a:p>
            <a:r>
              <a:rPr lang="en-US" dirty="0" smtClean="0"/>
              <a:t>Think about consolidating week hives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9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Plenty Of bees</a:t>
            </a:r>
            <a:endParaRPr lang="en-US" dirty="0"/>
          </a:p>
        </p:txBody>
      </p:sp>
      <p:pic>
        <p:nvPicPr>
          <p:cNvPr id="4" name="Content Placeholder 3" descr="58696_148985385131853_732310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63" r="-20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719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Plenty of bees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Ensures a healthy queen laying eggs</a:t>
            </a:r>
          </a:p>
          <a:p>
            <a:r>
              <a:rPr lang="en-US" dirty="0" smtClean="0"/>
              <a:t>Plenty of workers to bring in pollen for winter </a:t>
            </a:r>
            <a:r>
              <a:rPr lang="en-US" dirty="0" smtClean="0"/>
              <a:t>brood </a:t>
            </a:r>
            <a:r>
              <a:rPr lang="en-US" dirty="0" smtClean="0"/>
              <a:t>rearing and stores</a:t>
            </a:r>
          </a:p>
          <a:p>
            <a:r>
              <a:rPr lang="en-US" dirty="0" smtClean="0"/>
              <a:t>The more </a:t>
            </a:r>
            <a:r>
              <a:rPr lang="en-US" dirty="0" smtClean="0"/>
              <a:t>bees the easier it is to fill deeps and supers with honey for feeding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90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Brood patterns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4083" r="-4408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416298" y="6148639"/>
            <a:ext cx="241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agdev.anr.udel.edu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Plenty of honey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107" b="1010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6126163"/>
            <a:ext cx="3132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indyurbanbeekeeping.org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0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Screened bottom 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974" r="-397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97940" y="6153576"/>
            <a:ext cx="1629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Dadant.com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8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65</TotalTime>
  <Words>157</Words>
  <Application>Microsoft Macintosh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Apothecary</vt:lpstr>
      <vt:lpstr>Preparing for winter</vt:lpstr>
      <vt:lpstr>The basics</vt:lpstr>
      <vt:lpstr>What’s wrong here?</vt:lpstr>
      <vt:lpstr>Consolidate</vt:lpstr>
      <vt:lpstr>Plenty Of bees</vt:lpstr>
      <vt:lpstr>Plenty of bees</vt:lpstr>
      <vt:lpstr>Brood patterns</vt:lpstr>
      <vt:lpstr>Plenty of honey</vt:lpstr>
      <vt:lpstr>Screened bottom board</vt:lpstr>
      <vt:lpstr>Reduce the entrance</vt:lpstr>
      <vt:lpstr>incorrect</vt:lpstr>
      <vt:lpstr>PowerPoint Presentation</vt:lpstr>
      <vt:lpstr>Critters and pests</vt:lpstr>
      <vt:lpstr>WRAPPING</vt:lpstr>
      <vt:lpstr>Wind blocks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winter</dc:title>
  <dc:creator>Tom Pankonen</dc:creator>
  <cp:lastModifiedBy>Carl Wenning</cp:lastModifiedBy>
  <cp:revision>7</cp:revision>
  <dcterms:created xsi:type="dcterms:W3CDTF">2013-04-20T03:58:14Z</dcterms:created>
  <dcterms:modified xsi:type="dcterms:W3CDTF">2013-04-20T09:31:32Z</dcterms:modified>
</cp:coreProperties>
</file>